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65" r:id="rId6"/>
    <p:sldId id="262" r:id="rId7"/>
    <p:sldId id="270" r:id="rId8"/>
    <p:sldId id="271" r:id="rId9"/>
    <p:sldId id="272" r:id="rId10"/>
    <p:sldId id="263" r:id="rId11"/>
    <p:sldId id="264" r:id="rId12"/>
    <p:sldId id="278" r:id="rId13"/>
    <p:sldId id="279" r:id="rId14"/>
    <p:sldId id="273" r:id="rId15"/>
    <p:sldId id="280" r:id="rId16"/>
    <p:sldId id="281" r:id="rId17"/>
    <p:sldId id="282" r:id="rId18"/>
    <p:sldId id="285" r:id="rId19"/>
    <p:sldId id="283" r:id="rId20"/>
    <p:sldId id="284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445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29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987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389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255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75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87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458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24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023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3919-4FB0-423C-BCFF-528B8E18DB67}" type="datetimeFigureOut">
              <a:rPr lang="ru-RU" smtClean="0"/>
              <a:pPr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74F4-4C19-4895-BBFB-EC0E0C3737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095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nter.ua/uploads/tv_product/2010/04/08/718d137102b59f0d765b891b944ee9813ac170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8120612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4153280" cy="626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6219703"/>
            <a:ext cx="1135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Ковпак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19138" y="358250"/>
            <a:ext cx="28951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Ефективною</a:t>
            </a:r>
            <a:r>
              <a:rPr lang="ru-RU" sz="2000" dirty="0" smtClean="0"/>
              <a:t> формою </a:t>
            </a:r>
            <a:r>
              <a:rPr lang="ru-RU" sz="2000" dirty="0" err="1" smtClean="0"/>
              <a:t>партизанських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дій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рейди</a:t>
            </a:r>
            <a:r>
              <a:rPr lang="ru-RU" sz="2000" dirty="0" smtClean="0"/>
              <a:t> у </a:t>
            </a:r>
            <a:r>
              <a:rPr lang="ru-RU" sz="2000" dirty="0" err="1" smtClean="0"/>
              <a:t>тилу</a:t>
            </a:r>
            <a:r>
              <a:rPr lang="ru-RU" sz="2000" dirty="0" smtClean="0"/>
              <a:t> противника,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відволікали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великі</a:t>
            </a:r>
            <a:r>
              <a:rPr lang="ru-RU" sz="2000" dirty="0" smtClean="0"/>
              <a:t> </a:t>
            </a:r>
            <a:r>
              <a:rPr lang="ru-RU" sz="2000" dirty="0" err="1" smtClean="0"/>
              <a:t>сили</a:t>
            </a:r>
            <a:r>
              <a:rPr lang="ru-RU" sz="2000" dirty="0" smtClean="0"/>
              <a:t> </a:t>
            </a:r>
            <a:r>
              <a:rPr lang="ru-RU" sz="2000" dirty="0" err="1" smtClean="0"/>
              <a:t>гітлерівців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суттєвою</a:t>
            </a:r>
            <a:r>
              <a:rPr lang="ru-RU" sz="2000" dirty="0" smtClean="0"/>
              <a:t>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військам</a:t>
            </a:r>
            <a:r>
              <a:rPr lang="ru-RU" sz="2000" dirty="0" smtClean="0"/>
              <a:t>. </a:t>
            </a:r>
            <a:r>
              <a:rPr lang="ru-RU" sz="2000" dirty="0" err="1" smtClean="0"/>
              <a:t>Найбільш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результативні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рейди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здійснили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партизанських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командирів</a:t>
            </a:r>
            <a:r>
              <a:rPr lang="ru-RU" sz="2000" dirty="0" smtClean="0"/>
              <a:t> С. Ковпака, О. Федорова та О. Сабурова.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290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17693"/>
            <a:ext cx="41044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</a:t>
            </a:r>
            <a:r>
              <a:rPr lang="ru-RU" sz="2400" b="1" dirty="0" err="1" smtClean="0"/>
              <a:t>Гітлерівський</a:t>
            </a:r>
            <a:r>
              <a:rPr lang="ru-RU" sz="2400" b="1" dirty="0" smtClean="0"/>
              <a:t> генерал </a:t>
            </a:r>
            <a:r>
              <a:rPr lang="ru-RU" sz="2400" b="1" dirty="0" err="1" smtClean="0"/>
              <a:t>Ноймар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донесенні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28 </a:t>
            </a:r>
            <a:r>
              <a:rPr lang="ru-RU" sz="2400" b="1" dirty="0" err="1" smtClean="0"/>
              <a:t>квітня</a:t>
            </a:r>
            <a:r>
              <a:rPr lang="ru-RU" sz="2400" b="1" dirty="0" smtClean="0"/>
              <a:t> 1943 року в штаб </a:t>
            </a:r>
            <a:r>
              <a:rPr lang="ru-RU" sz="2400" b="1" dirty="0" err="1" smtClean="0"/>
              <a:t>групи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армій</a:t>
            </a:r>
            <a:r>
              <a:rPr lang="ru-RU" sz="2400" b="1" dirty="0" smtClean="0"/>
              <a:t> “</a:t>
            </a:r>
            <a:r>
              <a:rPr lang="ru-RU" sz="2400" b="1" dirty="0" err="1" smtClean="0"/>
              <a:t>Південь</a:t>
            </a:r>
            <a:r>
              <a:rPr lang="ru-RU" sz="2400" b="1" dirty="0" smtClean="0"/>
              <a:t>” писав: “…</a:t>
            </a:r>
            <a:r>
              <a:rPr lang="ru-RU" sz="2400" b="1" dirty="0" err="1" smtClean="0"/>
              <a:t>діяльність</a:t>
            </a:r>
            <a:r>
              <a:rPr lang="ru-RU" sz="2400" b="1" dirty="0" smtClean="0"/>
              <a:t> партизан в </a:t>
            </a:r>
            <a:r>
              <a:rPr lang="ru-RU" sz="2400" b="1" dirty="0" err="1" smtClean="0"/>
              <a:t>усіх</a:t>
            </a:r>
            <a:r>
              <a:rPr lang="ru-RU" sz="2400" b="1" dirty="0" smtClean="0"/>
              <a:t> районах </a:t>
            </a:r>
            <a:r>
              <a:rPr lang="ru-RU" sz="2400" b="1" dirty="0" err="1" smtClean="0"/>
              <a:t>активізувалася</a:t>
            </a:r>
            <a:r>
              <a:rPr lang="ru-RU" sz="2400" b="1" dirty="0" smtClean="0"/>
              <a:t>, вони добре </a:t>
            </a:r>
            <a:r>
              <a:rPr lang="ru-RU" sz="2400" b="1" dirty="0" err="1" smtClean="0"/>
              <a:t>озброєні</a:t>
            </a:r>
            <a:r>
              <a:rPr lang="ru-RU" sz="2400" b="1" dirty="0" smtClean="0"/>
              <a:t>. На </a:t>
            </a:r>
            <a:r>
              <a:rPr lang="ru-RU" sz="2400" b="1" dirty="0" err="1" smtClean="0"/>
              <a:t>відстані</a:t>
            </a:r>
            <a:r>
              <a:rPr lang="ru-RU" sz="2400" b="1" dirty="0" smtClean="0"/>
              <a:t> 5-7 км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залізниці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партизани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господарі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ситуації</a:t>
            </a:r>
            <a:r>
              <a:rPr lang="ru-RU" sz="2400" b="1" dirty="0" smtClean="0"/>
              <a:t>. За </a:t>
            </a:r>
            <a:r>
              <a:rPr lang="ru-RU" sz="2400" b="1" dirty="0" err="1" smtClean="0"/>
              <a:t>останні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здійснені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вибухи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залізничного</a:t>
            </a:r>
            <a:r>
              <a:rPr lang="ru-RU" sz="2400" b="1" dirty="0" smtClean="0"/>
              <a:t> шляху на очах у </a:t>
            </a:r>
            <a:r>
              <a:rPr lang="ru-RU" sz="2400" b="1" dirty="0" err="1" smtClean="0"/>
              <a:t>німецьких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солдатів</a:t>
            </a:r>
            <a:r>
              <a:rPr lang="ru-RU" sz="2400" b="1" dirty="0" smtClean="0"/>
              <a:t>, і не </a:t>
            </a:r>
            <a:r>
              <a:rPr lang="ru-RU" sz="2400" b="1" dirty="0" err="1" smtClean="0"/>
              <a:t>дивлячись</a:t>
            </a:r>
            <a:r>
              <a:rPr lang="ru-RU" sz="2400" b="1" dirty="0" smtClean="0"/>
              <a:t> на те,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патрулі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проходять</a:t>
            </a:r>
            <a:r>
              <a:rPr lang="ru-RU" sz="2400" b="1" dirty="0" smtClean="0"/>
              <a:t> один за одним </a:t>
            </a:r>
            <a:r>
              <a:rPr lang="ru-RU" sz="2400" b="1" dirty="0" err="1" smtClean="0"/>
              <a:t>кожні</a:t>
            </a:r>
            <a:r>
              <a:rPr lang="ru-RU" sz="2400" b="1" dirty="0" smtClean="0"/>
              <a:t> 18 </a:t>
            </a:r>
            <a:r>
              <a:rPr lang="ru-RU" sz="2400" b="1" dirty="0" err="1" smtClean="0"/>
              <a:t>хвилин</a:t>
            </a:r>
            <a:r>
              <a:rPr lang="ru-RU" sz="2400" b="1" dirty="0" smtClean="0"/>
              <a:t>, вони </a:t>
            </a:r>
            <a:r>
              <a:rPr lang="ru-RU" sz="2400" b="1" dirty="0" err="1" smtClean="0"/>
              <a:t>встигають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закладати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рейки”. 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128" y="332656"/>
            <a:ext cx="3899197" cy="296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128" y="3421517"/>
            <a:ext cx="3899197" cy="303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22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549275"/>
            <a:ext cx="30956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95313"/>
            <a:ext cx="32416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8596" y="3000372"/>
            <a:ext cx="842486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Про </a:t>
            </a:r>
            <a:r>
              <a:rPr lang="ru-RU" sz="2800" b="1" dirty="0" err="1"/>
              <a:t>кількість</a:t>
            </a:r>
            <a:r>
              <a:rPr lang="ru-RU" sz="2800" b="1" dirty="0"/>
              <a:t> </a:t>
            </a:r>
            <a:r>
              <a:rPr lang="ru-RU" sz="2800" b="1" dirty="0" err="1"/>
              <a:t>добутої</a:t>
            </a:r>
            <a:r>
              <a:rPr lang="ru-RU" sz="2800" b="1" dirty="0"/>
              <a:t> партизанами </a:t>
            </a:r>
            <a:r>
              <a:rPr lang="ru-RU" sz="2800" b="1" dirty="0" err="1"/>
              <a:t>розвідувальної</a:t>
            </a:r>
            <a:r>
              <a:rPr lang="ru-RU" sz="2800" b="1" dirty="0"/>
              <a:t> </a:t>
            </a:r>
            <a:r>
              <a:rPr lang="ru-RU" sz="2800" b="1" dirty="0" err="1"/>
              <a:t>інформації</a:t>
            </a:r>
            <a:r>
              <a:rPr lang="ru-RU" sz="2800" b="1" dirty="0"/>
              <a:t> </a:t>
            </a:r>
            <a:r>
              <a:rPr lang="ru-RU" sz="2800" b="1" dirty="0" err="1"/>
              <a:t>вказують</a:t>
            </a:r>
            <a:r>
              <a:rPr lang="ru-RU" sz="2800" b="1" dirty="0"/>
              <a:t> </a:t>
            </a:r>
            <a:r>
              <a:rPr lang="ru-RU" sz="2800" b="1" dirty="0" err="1"/>
              <a:t>такі</a:t>
            </a:r>
            <a:r>
              <a:rPr lang="ru-RU" sz="2800" b="1" dirty="0"/>
              <a:t> </a:t>
            </a:r>
            <a:r>
              <a:rPr lang="ru-RU" sz="2800" b="1" dirty="0" err="1"/>
              <a:t>дані</a:t>
            </a:r>
            <a:r>
              <a:rPr lang="ru-RU" sz="2800" b="1" dirty="0"/>
              <a:t> – </a:t>
            </a:r>
            <a:r>
              <a:rPr lang="ru-RU" sz="2800" b="1" dirty="0" err="1"/>
              <a:t>якщо</a:t>
            </a:r>
            <a:r>
              <a:rPr lang="ru-RU" sz="2800" b="1" dirty="0"/>
              <a:t> у 1942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  <a:r>
              <a:rPr lang="ru-RU" sz="2800" b="1" dirty="0" err="1"/>
              <a:t>Український</a:t>
            </a:r>
            <a:r>
              <a:rPr lang="ru-RU" sz="2800" b="1" dirty="0"/>
              <a:t> штаб </a:t>
            </a:r>
            <a:r>
              <a:rPr lang="ru-RU" sz="2800" b="1" dirty="0" err="1"/>
              <a:t>партизанського</a:t>
            </a:r>
            <a:r>
              <a:rPr lang="ru-RU" sz="2800" b="1" dirty="0"/>
              <a:t> </a:t>
            </a:r>
            <a:r>
              <a:rPr lang="ru-RU" sz="2800" b="1" dirty="0" err="1"/>
              <a:t>руху</a:t>
            </a:r>
            <a:r>
              <a:rPr lang="ru-RU" sz="2800" b="1" dirty="0"/>
              <a:t> </a:t>
            </a:r>
            <a:r>
              <a:rPr lang="ru-RU" sz="2800" b="1" dirty="0" err="1"/>
              <a:t>отримав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партизанських</a:t>
            </a:r>
            <a:r>
              <a:rPr lang="ru-RU" sz="2800" b="1" dirty="0"/>
              <a:t> </a:t>
            </a:r>
            <a:r>
              <a:rPr lang="ru-RU" sz="2800" b="1" dirty="0" err="1"/>
              <a:t>з’єднань</a:t>
            </a:r>
            <a:r>
              <a:rPr lang="ru-RU" sz="2800" b="1" dirty="0"/>
              <a:t> </a:t>
            </a:r>
            <a:r>
              <a:rPr lang="ru-RU" sz="2800" b="1" dirty="0" err="1"/>
              <a:t>і</a:t>
            </a:r>
            <a:r>
              <a:rPr lang="ru-RU" sz="2800" b="1" dirty="0"/>
              <a:t> </a:t>
            </a:r>
            <a:r>
              <a:rPr lang="ru-RU" sz="2800" b="1" dirty="0" err="1"/>
              <a:t>загонів</a:t>
            </a:r>
            <a:r>
              <a:rPr lang="ru-RU" sz="2800" b="1" dirty="0"/>
              <a:t> 165 </a:t>
            </a:r>
            <a:r>
              <a:rPr lang="ru-RU" sz="2800" b="1" dirty="0" err="1"/>
              <a:t>донесень</a:t>
            </a:r>
            <a:r>
              <a:rPr lang="ru-RU" sz="2800" b="1" dirty="0"/>
              <a:t>, то </a:t>
            </a:r>
            <a:r>
              <a:rPr lang="ru-RU" sz="2800" b="1" dirty="0" err="1"/>
              <a:t>вже</a:t>
            </a:r>
            <a:r>
              <a:rPr lang="ru-RU" sz="2800" b="1" dirty="0"/>
              <a:t> у 1943 </a:t>
            </a:r>
            <a:r>
              <a:rPr lang="ru-RU" sz="2800" b="1" dirty="0" err="1"/>
              <a:t>кількість</a:t>
            </a:r>
            <a:r>
              <a:rPr lang="ru-RU" sz="2800" b="1" dirty="0"/>
              <a:t> </a:t>
            </a:r>
            <a:r>
              <a:rPr lang="ru-RU" sz="2800" b="1" dirty="0" err="1"/>
              <a:t>донесень</a:t>
            </a:r>
            <a:r>
              <a:rPr lang="ru-RU" sz="2800" b="1" dirty="0"/>
              <a:t> </a:t>
            </a:r>
            <a:r>
              <a:rPr lang="ru-RU" sz="2800" b="1" dirty="0" err="1"/>
              <a:t>збільшилась</a:t>
            </a:r>
            <a:r>
              <a:rPr lang="ru-RU" sz="2800" b="1" dirty="0"/>
              <a:t> у </a:t>
            </a:r>
            <a:r>
              <a:rPr lang="ru-RU" sz="2800" b="1" dirty="0" err="1"/>
              <a:t>понад</a:t>
            </a:r>
            <a:r>
              <a:rPr lang="ru-RU" sz="2800" b="1" dirty="0"/>
              <a:t> </a:t>
            </a:r>
            <a:r>
              <a:rPr lang="ru-RU" sz="2800" b="1" dirty="0" err="1"/>
              <a:t>сім</a:t>
            </a:r>
            <a:r>
              <a:rPr lang="ru-RU" sz="2800" b="1" dirty="0"/>
              <a:t> </a:t>
            </a:r>
            <a:r>
              <a:rPr lang="ru-RU" sz="2800" b="1" dirty="0" err="1"/>
              <a:t>разів</a:t>
            </a:r>
            <a:r>
              <a:rPr lang="ru-RU" sz="2800" b="1" dirty="0"/>
              <a:t>. </a:t>
            </a:r>
            <a:r>
              <a:rPr lang="ru-RU" sz="2800" b="1" dirty="0" err="1"/>
              <a:t>Ці</a:t>
            </a:r>
            <a:r>
              <a:rPr lang="ru-RU" sz="2800" b="1" dirty="0"/>
              <a:t> </a:t>
            </a:r>
            <a:r>
              <a:rPr lang="ru-RU" sz="2800" b="1" dirty="0" err="1"/>
              <a:t>обсяги</a:t>
            </a:r>
            <a:r>
              <a:rPr lang="ru-RU" sz="2800" b="1" dirty="0"/>
              <a:t> </a:t>
            </a:r>
            <a:r>
              <a:rPr lang="ru-RU" sz="2800" b="1" dirty="0" err="1"/>
              <a:t>надходження</a:t>
            </a:r>
            <a:r>
              <a:rPr lang="ru-RU" sz="2800" b="1" dirty="0"/>
              <a:t> </a:t>
            </a:r>
            <a:r>
              <a:rPr lang="ru-RU" sz="2800" b="1" dirty="0" err="1"/>
              <a:t>інформації</a:t>
            </a:r>
            <a:r>
              <a:rPr lang="ru-RU" sz="2800" b="1" dirty="0"/>
              <a:t> не </a:t>
            </a:r>
            <a:r>
              <a:rPr lang="ru-RU" sz="2800" b="1" dirty="0" err="1"/>
              <a:t>зменшувались</a:t>
            </a:r>
            <a:r>
              <a:rPr lang="ru-RU" sz="2800" b="1" dirty="0"/>
              <a:t> </a:t>
            </a:r>
            <a:r>
              <a:rPr lang="ru-RU" sz="2800" b="1" dirty="0" err="1"/>
              <a:t>протягом</a:t>
            </a:r>
            <a:r>
              <a:rPr lang="ru-RU" sz="2800" b="1" dirty="0"/>
              <a:t> </a:t>
            </a:r>
            <a:r>
              <a:rPr lang="ru-RU" sz="2800" b="1" dirty="0" err="1"/>
              <a:t>усієї</a:t>
            </a:r>
            <a:r>
              <a:rPr lang="ru-RU" sz="2800" b="1" dirty="0"/>
              <a:t> </a:t>
            </a:r>
            <a:r>
              <a:rPr lang="ru-RU" sz="2800" b="1" dirty="0" err="1"/>
              <a:t>війни</a:t>
            </a:r>
            <a:r>
              <a:rPr lang="ru-RU" sz="2800" b="1"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620713"/>
            <a:ext cx="396081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903288"/>
            <a:ext cx="338455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3860800"/>
            <a:ext cx="396081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238625"/>
            <a:ext cx="33845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 мужество і </a:t>
            </a:r>
            <a:r>
              <a:rPr lang="ru-RU" sz="2400" b="1" dirty="0" err="1" smtClean="0"/>
              <a:t>героїзм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проявлені</a:t>
            </a:r>
            <a:r>
              <a:rPr lang="ru-RU" sz="2400" b="1" dirty="0" smtClean="0"/>
              <a:t> </a:t>
            </a:r>
            <a:r>
              <a:rPr lang="ru-RU" sz="2400" b="1" dirty="0"/>
              <a:t>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боротьбі</a:t>
            </a:r>
            <a:r>
              <a:rPr lang="ru-RU" sz="2400" b="1" dirty="0" smtClean="0"/>
              <a:t> з ворогом, 200 </a:t>
            </a:r>
            <a:r>
              <a:rPr lang="ru-RU" sz="2400" b="1" dirty="0" err="1" smtClean="0"/>
              <a:t>тисяч</a:t>
            </a:r>
            <a:r>
              <a:rPr lang="ru-RU" sz="2400" b="1" dirty="0" smtClean="0"/>
              <a:t> партизан </a:t>
            </a:r>
            <a:r>
              <a:rPr lang="ru-RU" sz="2400" b="1" dirty="0"/>
              <a:t> </a:t>
            </a:r>
            <a:r>
              <a:rPr lang="ru-RU" sz="2400" b="1" dirty="0" smtClean="0"/>
              <a:t>і  </a:t>
            </a:r>
            <a:r>
              <a:rPr lang="ru-RU" sz="2400" b="1" dirty="0" err="1" smtClean="0"/>
              <a:t>підпільників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нагороджено</a:t>
            </a:r>
            <a:r>
              <a:rPr lang="ru-RU" sz="2400" b="1" dirty="0" smtClean="0"/>
              <a:t> орденами та медалями, 223 з них </a:t>
            </a:r>
            <a:r>
              <a:rPr lang="ru-RU" sz="2400" b="1" dirty="0" err="1" smtClean="0"/>
              <a:t>отримали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звання</a:t>
            </a:r>
            <a:r>
              <a:rPr lang="ru-RU" sz="2400" b="1" dirty="0" smtClean="0"/>
              <a:t> Героя </a:t>
            </a:r>
            <a:r>
              <a:rPr lang="ru-RU" sz="2400" b="1" dirty="0" err="1" smtClean="0"/>
              <a:t>Радянського</a:t>
            </a:r>
            <a:r>
              <a:rPr lang="ru-RU" sz="2400" b="1" dirty="0" smtClean="0"/>
              <a:t> Союзу.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6535" y="1772816"/>
            <a:ext cx="433455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6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27063"/>
            <a:ext cx="7632700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ufasa\Рабочий стол\партизани\партизани\Фото партизан підпільники\Завадський В.Ю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4578350" cy="6337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15074" y="928670"/>
            <a:ext cx="292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</a:rPr>
              <a:t>Завадський В.Ю.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ufasa\Рабочий стол\партизани\партизани\Фото партизан підпільники\луженецький С.Л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4705350" cy="64373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86446" y="928670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Луженецький</a:t>
            </a:r>
            <a:r>
              <a:rPr lang="uk-UA" sz="3600" dirty="0" smtClean="0">
                <a:solidFill>
                  <a:srgbClr val="FF0000"/>
                </a:solidFill>
              </a:rPr>
              <a:t> С.Л.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5074" y="928670"/>
            <a:ext cx="292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Ноккель</a:t>
            </a:r>
            <a:r>
              <a:rPr lang="uk-UA" sz="3600" dirty="0" smtClean="0">
                <a:solidFill>
                  <a:srgbClr val="FF0000"/>
                </a:solidFill>
              </a:rPr>
              <a:t> Я.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Mufasa\Рабочий стол\партизани\партизани\Фото партизан підпільники\Ноккель Я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3752850" cy="590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5074" y="928670"/>
            <a:ext cx="292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Щолкін</a:t>
            </a:r>
            <a:r>
              <a:rPr lang="uk-UA" sz="3600" dirty="0" smtClean="0">
                <a:solidFill>
                  <a:srgbClr val="FF0000"/>
                </a:solidFill>
              </a:rPr>
              <a:t> А.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Mufasa\Рабочий стол\партизани\партизани\Фото партизан підпільники\Щолкін А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3854450" cy="562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142984"/>
            <a:ext cx="5429288" cy="158417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22 </a:t>
            </a:r>
            <a:r>
              <a:rPr lang="ru-RU" sz="6000" b="1" dirty="0" err="1" smtClean="0">
                <a:solidFill>
                  <a:srgbClr val="FF0000"/>
                </a:solidFill>
              </a:rPr>
              <a:t>вересня</a:t>
            </a:r>
            <a:r>
              <a:rPr lang="ru-RU" sz="6000" b="1" dirty="0" smtClean="0">
                <a:solidFill>
                  <a:srgbClr val="FF0000"/>
                </a:solidFill>
              </a:rPr>
              <a:t>   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День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err="1" smtClean="0">
                <a:solidFill>
                  <a:srgbClr val="FF0000"/>
                </a:solidFill>
              </a:rPr>
              <a:t>партизансько</a:t>
            </a:r>
            <a:r>
              <a:rPr lang="uk-UA" sz="6000" b="1" dirty="0" smtClean="0">
                <a:solidFill>
                  <a:srgbClr val="FF0000"/>
                </a:solidFill>
              </a:rPr>
              <a:t>ї слави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70"/>
          <a:stretch/>
        </p:blipFill>
        <p:spPr>
          <a:xfrm>
            <a:off x="4500562" y="3190152"/>
            <a:ext cx="4465861" cy="36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5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5074" y="928670"/>
            <a:ext cx="292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Яворський</a:t>
            </a:r>
            <a:r>
              <a:rPr lang="uk-UA" sz="3600" dirty="0" smtClean="0">
                <a:solidFill>
                  <a:srgbClr val="FF0000"/>
                </a:solidFill>
              </a:rPr>
              <a:t> А.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Mufasa\Рабочий стол\партизани\партизани\Фото партизан підпільники\Яворський Ант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0042"/>
            <a:ext cx="4087813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Mufasa\Рабочий стол\партизани\партизани\Фото партизан підпільники\Ясельський І.В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4630737" cy="6546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928670"/>
            <a:ext cx="357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Ясельський</a:t>
            </a:r>
            <a:r>
              <a:rPr lang="uk-UA" sz="3600" dirty="0" smtClean="0">
                <a:solidFill>
                  <a:srgbClr val="FF0000"/>
                </a:solidFill>
              </a:rPr>
              <a:t> І.В.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</a:t>
            </a:r>
            <a:r>
              <a:rPr lang="ru-RU" sz="2400" b="1" dirty="0" err="1" smtClean="0"/>
              <a:t>Щорічно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22 </a:t>
            </a:r>
            <a:r>
              <a:rPr lang="ru-RU" sz="2400" b="1" dirty="0" err="1" smtClean="0">
                <a:solidFill>
                  <a:srgbClr val="FF0000"/>
                </a:solidFill>
              </a:rPr>
              <a:t>вересня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/>
              <a:t>згідно</a:t>
            </a:r>
            <a:r>
              <a:rPr lang="ru-RU" sz="2400" b="1" dirty="0" smtClean="0"/>
              <a:t> з Указом Президента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30 </a:t>
            </a:r>
            <a:r>
              <a:rPr lang="ru-RU" sz="2400" b="1" dirty="0" err="1" smtClean="0"/>
              <a:t>жовтня</a:t>
            </a:r>
            <a:r>
              <a:rPr lang="ru-RU" sz="2400" b="1" dirty="0" smtClean="0"/>
              <a:t> 2001 року №1020 в </a:t>
            </a:r>
            <a:r>
              <a:rPr lang="ru-RU" sz="2400" b="1" dirty="0" err="1" smtClean="0"/>
              <a:t>Україні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відзначається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День </a:t>
            </a:r>
            <a:r>
              <a:rPr lang="ru-RU" sz="2400" b="1" dirty="0" err="1" smtClean="0">
                <a:solidFill>
                  <a:srgbClr val="FF0000"/>
                </a:solidFill>
              </a:rPr>
              <a:t>партизанської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слави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509120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 </a:t>
            </a:r>
            <a:r>
              <a:rPr lang="ru-RU" sz="2400" b="1" dirty="0" err="1" smtClean="0"/>
              <a:t>загальним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визнанням</a:t>
            </a:r>
            <a:r>
              <a:rPr lang="ru-RU" sz="2400" b="1" dirty="0" smtClean="0"/>
              <a:t>, Велика </a:t>
            </a:r>
            <a:r>
              <a:rPr lang="ru-RU" sz="2400" b="1" dirty="0" err="1" smtClean="0"/>
              <a:t>Вітчизняна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війна</a:t>
            </a:r>
            <a:r>
              <a:rPr lang="ru-RU" sz="2400" b="1" dirty="0" smtClean="0"/>
              <a:t> по праву </a:t>
            </a:r>
            <a:r>
              <a:rPr lang="ru-RU" sz="2400" b="1" dirty="0" err="1" smtClean="0"/>
              <a:t>називається</a:t>
            </a:r>
            <a:r>
              <a:rPr lang="ru-RU" sz="2400" b="1" dirty="0" smtClean="0"/>
              <a:t> всенародною. </a:t>
            </a:r>
            <a:r>
              <a:rPr lang="ru-RU" sz="2400" b="1" dirty="0" err="1" smtClean="0"/>
              <a:t>Безумовним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підтвердженням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цього</a:t>
            </a:r>
            <a:r>
              <a:rPr lang="ru-RU" sz="2400" b="1" dirty="0" smtClean="0"/>
              <a:t> є широкий </a:t>
            </a:r>
            <a:r>
              <a:rPr lang="ru-RU" sz="2400" b="1" dirty="0" err="1" smtClean="0"/>
              <a:t>розмах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партизанського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руху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героїзм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патріотів-підпільників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зробили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неоціненний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внесок</a:t>
            </a:r>
            <a:r>
              <a:rPr lang="ru-RU" sz="2400" b="1" dirty="0" smtClean="0"/>
              <a:t> у перемогу над фашизмом.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0215" y="1624794"/>
            <a:ext cx="3456384" cy="28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7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81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</a:t>
            </a:r>
            <a:r>
              <a:rPr lang="ru-RU" sz="2400" b="1" dirty="0" smtClean="0"/>
              <a:t> перших </a:t>
            </a:r>
            <a:r>
              <a:rPr lang="ru-RU" sz="2400" b="1" dirty="0" err="1" smtClean="0"/>
              <a:t>днів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окупації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гостро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постало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питання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протидії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намірам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фашистського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керівництва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Найбільш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питанням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дезорганізації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тилу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ворожих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військ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відповідати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широкомасштабний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партизанський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рух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928802"/>
            <a:ext cx="3456384" cy="38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5857916" cy="371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071678"/>
            <a:ext cx="5572164" cy="41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www.bratishka.ru/archiv/2008/2/images/20080206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143116"/>
            <a:ext cx="6429420" cy="4047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81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6880564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3" y="571480"/>
            <a:ext cx="7239105" cy="4929222"/>
          </a:xfrm>
          <a:prstGeom prst="rect">
            <a:avLst/>
          </a:prstGeom>
        </p:spPr>
      </p:pic>
      <p:pic>
        <p:nvPicPr>
          <p:cNvPr id="12290" name="Picture 2" descr="http://usiter.com/uploads/20120530/zhizn+sovetskih+partizan+frontovaya+zhizn+vtoraya+mirovaya+vojna+164517457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785794"/>
            <a:ext cx="7013278" cy="5376847"/>
          </a:xfrm>
          <a:prstGeom prst="rect">
            <a:avLst/>
          </a:prstGeom>
          <a:noFill/>
        </p:spPr>
      </p:pic>
      <p:pic>
        <p:nvPicPr>
          <p:cNvPr id="12292" name="Picture 4" descr="http://his.img.pravda.com/images/doc/d/1/d131996----------2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571480"/>
            <a:ext cx="7143800" cy="5869822"/>
          </a:xfrm>
          <a:prstGeom prst="rect">
            <a:avLst/>
          </a:prstGeom>
          <a:noFill/>
        </p:spPr>
      </p:pic>
      <p:pic>
        <p:nvPicPr>
          <p:cNvPr id="12294" name="Picture 6" descr="http://www.day.kiev.ua/sites/default/files/main/articles/21122012/8partiz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19" y="500042"/>
            <a:ext cx="7995239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26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Під</a:t>
            </a:r>
            <a:r>
              <a:rPr lang="ru-RU" sz="2400" b="1" dirty="0" smtClean="0"/>
              <a:t> час </a:t>
            </a:r>
            <a:r>
              <a:rPr lang="ru-RU" sz="2400" b="1" dirty="0" err="1" smtClean="0"/>
              <a:t>війни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тилу</a:t>
            </a:r>
            <a:r>
              <a:rPr lang="ru-RU" sz="2400" b="1" dirty="0" smtClean="0"/>
              <a:t> ворога </a:t>
            </a:r>
            <a:r>
              <a:rPr lang="ru-RU" sz="2400" b="1" dirty="0" err="1" smtClean="0"/>
              <a:t>діяло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понад</a:t>
            </a:r>
            <a:r>
              <a:rPr lang="ru-RU" sz="2400" b="1" dirty="0" smtClean="0"/>
              <a:t> 6200 </a:t>
            </a:r>
            <a:r>
              <a:rPr lang="ru-RU" sz="2400" b="1" dirty="0" err="1" smtClean="0"/>
              <a:t>партизанських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загонів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підпільних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</a:t>
            </a:r>
            <a:r>
              <a:rPr lang="ru-RU" sz="2400" b="1" dirty="0" smtClean="0"/>
              <a:t>, в </a:t>
            </a:r>
            <a:r>
              <a:rPr lang="ru-RU" sz="2400" b="1" dirty="0" err="1" smtClean="0"/>
              <a:t>яких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воювало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ніж</a:t>
            </a:r>
            <a:r>
              <a:rPr lang="ru-RU" sz="2400" b="1" dirty="0" smtClean="0"/>
              <a:t> 1 млн. </a:t>
            </a:r>
            <a:r>
              <a:rPr lang="ru-RU" sz="2400" b="1" dirty="0" err="1" smtClean="0"/>
              <a:t>осіб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представників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усіх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народів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Радянського</a:t>
            </a:r>
            <a:r>
              <a:rPr lang="ru-RU" sz="2400" b="1" dirty="0" smtClean="0"/>
              <a:t> Союзу, з них на </a:t>
            </a:r>
            <a:r>
              <a:rPr lang="ru-RU" sz="2400" b="1" dirty="0" err="1" smtClean="0"/>
              <a:t>території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понад</a:t>
            </a:r>
            <a:r>
              <a:rPr lang="ru-RU" sz="2400" b="1" dirty="0" smtClean="0"/>
              <a:t> 500 </a:t>
            </a:r>
            <a:r>
              <a:rPr lang="ru-RU" sz="2400" b="1" dirty="0" err="1" smtClean="0"/>
              <a:t>тисяч</a:t>
            </a:r>
            <a:r>
              <a:rPr lang="ru-RU" sz="2400" b="1" dirty="0" smtClean="0"/>
              <a:t>  (60 </a:t>
            </a:r>
            <a:r>
              <a:rPr lang="ru-RU" sz="2400" b="1" dirty="0" err="1" smtClean="0"/>
              <a:t>партизанських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з’єднань</a:t>
            </a:r>
            <a:r>
              <a:rPr lang="ru-RU" sz="2400" b="1" dirty="0" smtClean="0"/>
              <a:t>, 1993 загони і </a:t>
            </a:r>
            <a:r>
              <a:rPr lang="ru-RU" sz="2400" b="1" dirty="0" err="1" smtClean="0"/>
              <a:t>диверсійно-розвідувальні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групи</a:t>
            </a:r>
            <a:r>
              <a:rPr lang="ru-RU" sz="2400" b="1" dirty="0" smtClean="0"/>
              <a:t>). 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1331"/>
            <a:ext cx="6265565" cy="41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86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2780928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Рельсова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війна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30605"/>
            <a:ext cx="3816425" cy="268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717032"/>
            <a:ext cx="5010759" cy="2785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76672"/>
            <a:ext cx="554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Тактика дій партизанських загонів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40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/>
              <a:t>Розвідувальна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діяльність</a:t>
            </a:r>
            <a:endParaRPr lang="ru-RU" sz="2800" b="1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732" y="2276873"/>
            <a:ext cx="3922063" cy="4337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48881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7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/>
              <a:t>Знищеня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живої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сили</a:t>
            </a:r>
            <a:r>
              <a:rPr lang="ru-RU" sz="2800" b="1" dirty="0" smtClean="0"/>
              <a:t> противника.</a:t>
            </a:r>
          </a:p>
          <a:p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32655"/>
            <a:ext cx="4005541" cy="573859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500174"/>
            <a:ext cx="2448272" cy="319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143380"/>
            <a:ext cx="395191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370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22 вересня    День партизанської слави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вересня 2011 - 70 річчя партизанського руху</dc:title>
  <dc:creator>Тая</dc:creator>
  <cp:lastModifiedBy>Paradise</cp:lastModifiedBy>
  <cp:revision>20</cp:revision>
  <dcterms:created xsi:type="dcterms:W3CDTF">2011-10-16T18:58:25Z</dcterms:created>
  <dcterms:modified xsi:type="dcterms:W3CDTF">2014-09-22T06:23:54Z</dcterms:modified>
</cp:coreProperties>
</file>